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466" y="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75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607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515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20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522450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7677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3052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1762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4775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87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79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322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15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662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95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756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789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147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916DB-BFAF-4D2A-9CEF-7D91607F1A5F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8FBD9-0EDA-4AD6-A3F3-851DEF346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835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42" y="111575"/>
            <a:ext cx="11461315" cy="663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747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140677"/>
            <a:ext cx="9905998" cy="1956411"/>
          </a:xfrm>
        </p:spPr>
        <p:txBody>
          <a:bodyPr/>
          <a:lstStyle/>
          <a:p>
            <a:pPr algn="ctr"/>
            <a:r>
              <a:rPr lang="ru-RU" dirty="0" smtClean="0"/>
              <a:t>КВИК- настройка на встречу!</a:t>
            </a:r>
            <a:br>
              <a:rPr lang="ru-RU" dirty="0" smtClean="0"/>
            </a:br>
            <a:r>
              <a:rPr lang="ru-RU" dirty="0" smtClean="0"/>
              <a:t>Произнесем все вместе!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100" y="2249487"/>
            <a:ext cx="10759312" cy="3541714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	Я </a:t>
            </a:r>
            <a:r>
              <a:rPr lang="ru-RU" sz="3600" dirty="0"/>
              <a:t>решаю любые задачи, со мною всегда любовь и удача. </a:t>
            </a:r>
          </a:p>
          <a:p>
            <a:pPr marL="0" indent="0" algn="just">
              <a:buNone/>
            </a:pPr>
            <a:r>
              <a:rPr lang="ru-RU" sz="3600" dirty="0" smtClean="0"/>
              <a:t>	Покой </a:t>
            </a:r>
            <a:r>
              <a:rPr lang="ru-RU" sz="3600" dirty="0"/>
              <a:t>и улыбку всегда берегу, и мне все помогут, и я </a:t>
            </a:r>
            <a:r>
              <a:rPr lang="ru-RU" sz="3600" dirty="0" smtClean="0"/>
              <a:t>помогу!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6724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2000"/>
                <a:satMod val="150000"/>
                <a:lumMod val="15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5000"/>
                    </a14:imgEffect>
                    <a14:imgEffect>
                      <a14:brightnessContrast bright="-1000"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465544" y="613775"/>
            <a:ext cx="9294313" cy="51774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/>
              <a:t>Приглашаю вас стать активным участником сегодняшней встречи!!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91679">
            <a:off x="5214099" y="3493805"/>
            <a:ext cx="6628520" cy="2488125"/>
          </a:xfrm>
          <a:prstGeom prst="rect">
            <a:avLst/>
          </a:prstGeom>
          <a:effectLst>
            <a:glow rad="1181100">
              <a:schemeClr val="accent1"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31750" h="120650" prst="angle"/>
            <a:bevelB w="171450" h="44450" prst="angle"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93897">
            <a:off x="292308" y="3284002"/>
            <a:ext cx="4668972" cy="2862820"/>
          </a:xfrm>
          <a:prstGeom prst="rect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</a:ln>
          <a:effectLst>
            <a:glow rad="914400">
              <a:schemeClr val="accent1">
                <a:alpha val="40000"/>
              </a:schemeClr>
            </a:glow>
            <a:reflection blurRad="114300" stA="45000" endPos="65000" dist="50800" dir="5400000" sy="-100000" algn="bl" rotWithShape="0"/>
            <a:softEdge rad="8255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</p:spTree>
    <p:extLst>
      <p:ext uri="{BB962C8B-B14F-4D97-AF65-F5344CB8AC3E}">
        <p14:creationId xmlns:p14="http://schemas.microsoft.com/office/powerpoint/2010/main" val="3374383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162837"/>
            <a:ext cx="10515600" cy="137119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Кадры решают всё!</a:t>
            </a:r>
            <a:endParaRPr lang="ru-RU" sz="48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3085">
            <a:off x="372612" y="2010225"/>
            <a:ext cx="5432699" cy="362046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0491">
            <a:off x="6229426" y="2710003"/>
            <a:ext cx="5709519" cy="380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276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1413" y="1553227"/>
            <a:ext cx="9905998" cy="3281819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Есть ли инструменты?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850235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1599547"/>
          </a:xfrm>
        </p:spPr>
        <p:txBody>
          <a:bodyPr/>
          <a:lstStyle/>
          <a:p>
            <a:pPr algn="ctr"/>
            <a:r>
              <a:rPr lang="ru-RU" sz="4400" b="1" dirty="0" smtClean="0"/>
              <a:t>КВИК настройка </a:t>
            </a:r>
            <a:r>
              <a:rPr lang="ru-RU" dirty="0" smtClean="0"/>
              <a:t>– быстрый способ настройки педагога на работу.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/>
              <a:t>В переводе с английского языка </a:t>
            </a:r>
            <a:r>
              <a:rPr lang="ru-RU" sz="3200" dirty="0" err="1"/>
              <a:t>quick</a:t>
            </a:r>
            <a:r>
              <a:rPr lang="ru-RU" sz="3200" dirty="0"/>
              <a:t> –означает «быстрый».</a:t>
            </a:r>
          </a:p>
        </p:txBody>
      </p:sp>
    </p:spTree>
    <p:extLst>
      <p:ext uri="{BB962C8B-B14F-4D97-AF65-F5344CB8AC3E}">
        <p14:creationId xmlns:p14="http://schemas.microsoft.com/office/powerpoint/2010/main" val="4126777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1413" y="300626"/>
            <a:ext cx="9905998" cy="1189972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АФФИРМАЦИЯ</a:t>
            </a:r>
            <a:endParaRPr lang="ru-RU" sz="54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5677" y="1252604"/>
            <a:ext cx="11699309" cy="57369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  </a:t>
            </a:r>
            <a:r>
              <a:rPr lang="ru-RU" sz="3200" dirty="0"/>
              <a:t>О</a:t>
            </a:r>
            <a:r>
              <a:rPr lang="ru-RU" sz="3200" dirty="0" smtClean="0"/>
              <a:t>т </a:t>
            </a:r>
            <a:r>
              <a:rPr lang="ru-RU" sz="3200" dirty="0"/>
              <a:t>лат. </a:t>
            </a:r>
            <a:r>
              <a:rPr lang="en-US" sz="3200" dirty="0" smtClean="0"/>
              <a:t>A</a:t>
            </a:r>
            <a:r>
              <a:rPr lang="ru-RU" sz="3200" dirty="0" err="1" smtClean="0"/>
              <a:t>ffirmatio</a:t>
            </a:r>
            <a:r>
              <a:rPr lang="ru-RU" sz="3200" dirty="0" smtClean="0"/>
              <a:t> "подтверждение"—</a:t>
            </a:r>
            <a:r>
              <a:rPr lang="ru-RU" sz="3200" dirty="0"/>
              <a:t>это убеждающие высказывания, содержащие вербальную формулу, при многократном повторении закрепляющую в подсознании человека установку на положительные перемены в его жизни, способствуя улучшению его психоэмоционального фона. Это положительный аутотренинг, направленный на то, чтобы почувствовать себя здоровым, успешным, свободным и т. д. Понятие </a:t>
            </a:r>
            <a:r>
              <a:rPr lang="ru-RU" sz="3200" dirty="0" err="1"/>
              <a:t>аффирмации</a:t>
            </a:r>
            <a:r>
              <a:rPr lang="ru-RU" sz="3200" dirty="0"/>
              <a:t> применяется в психологии самосовершенствования и позитивной психологии.</a:t>
            </a:r>
          </a:p>
        </p:txBody>
      </p:sp>
    </p:spTree>
    <p:extLst>
      <p:ext uri="{BB962C8B-B14F-4D97-AF65-F5344CB8AC3E}">
        <p14:creationId xmlns:p14="http://schemas.microsoft.com/office/powerpoint/2010/main" val="1860612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212942"/>
            <a:ext cx="9905998" cy="1164921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Правила </a:t>
            </a:r>
            <a:r>
              <a:rPr lang="ru-RU" sz="4800" dirty="0" err="1" smtClean="0"/>
              <a:t>аффирмации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2" y="1177446"/>
            <a:ext cx="9905999" cy="568055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•</a:t>
            </a:r>
            <a:r>
              <a:rPr lang="ru-RU" sz="2800" dirty="0"/>
              <a:t>Утверждение должно быть сформулировано как факт, причём в настоящем времени.</a:t>
            </a:r>
          </a:p>
          <a:p>
            <a:pPr algn="just"/>
            <a:r>
              <a:rPr lang="ru-RU" sz="2800" dirty="0"/>
              <a:t>•Используются только позитивные слова, без негативных утверждений - </a:t>
            </a:r>
            <a:r>
              <a:rPr lang="ru-RU" sz="2800" dirty="0" err="1"/>
              <a:t>аффирмация</a:t>
            </a:r>
            <a:r>
              <a:rPr lang="ru-RU" sz="2800" dirty="0"/>
              <a:t> должна рождать позитивные эмоции, радость.</a:t>
            </a:r>
          </a:p>
          <a:p>
            <a:pPr algn="just"/>
            <a:r>
              <a:rPr lang="ru-RU" sz="2800" dirty="0"/>
              <a:t>•</a:t>
            </a:r>
            <a:r>
              <a:rPr lang="ru-RU" sz="2800" dirty="0" err="1"/>
              <a:t>Аффирмация</a:t>
            </a:r>
            <a:r>
              <a:rPr lang="ru-RU" sz="2800" dirty="0"/>
              <a:t> должна быть краткой и в то же время яркой, образной.</a:t>
            </a:r>
          </a:p>
          <a:p>
            <a:pPr algn="just"/>
            <a:r>
              <a:rPr lang="ru-RU" sz="2800" dirty="0"/>
              <a:t>•</a:t>
            </a:r>
            <a:r>
              <a:rPr lang="ru-RU" sz="2800" dirty="0" err="1"/>
              <a:t>Аффирмация</a:t>
            </a:r>
            <a:r>
              <a:rPr lang="ru-RU" sz="2800" dirty="0"/>
              <a:t> должна быть конкретной.</a:t>
            </a:r>
          </a:p>
          <a:p>
            <a:pPr algn="just"/>
            <a:r>
              <a:rPr lang="ru-RU" sz="2800" dirty="0"/>
              <a:t>•Утверждение должно давать направление движения и не иметь отрицания.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0813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87682"/>
            <a:ext cx="9905998" cy="1202499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Примеры </a:t>
            </a:r>
            <a:r>
              <a:rPr lang="ru-RU" sz="4800" dirty="0" err="1" smtClean="0"/>
              <a:t>аффирмаций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016" y="1290180"/>
            <a:ext cx="11500338" cy="5223353"/>
          </a:xfrm>
        </p:spPr>
        <p:txBody>
          <a:bodyPr>
            <a:normAutofit lnSpcReduction="10000"/>
          </a:bodyPr>
          <a:lstStyle/>
          <a:p>
            <a:r>
              <a:rPr lang="ru-RU" sz="2800" dirty="0"/>
              <a:t>У меня есть очень много идей, и я успеваю их реализовывать.</a:t>
            </a:r>
          </a:p>
          <a:p>
            <a:r>
              <a:rPr lang="ru-RU" sz="2800" dirty="0"/>
              <a:t>На работе ценят мою полную самоотдачу.</a:t>
            </a:r>
          </a:p>
          <a:p>
            <a:r>
              <a:rPr lang="ru-RU" sz="2800" dirty="0"/>
              <a:t>В моей работе есть миллионы «плюсов».</a:t>
            </a:r>
          </a:p>
          <a:p>
            <a:r>
              <a:rPr lang="ru-RU" sz="2800" dirty="0"/>
              <a:t>Я полна энергии и энтузиазма в отношении к своей работе.</a:t>
            </a:r>
          </a:p>
          <a:p>
            <a:r>
              <a:rPr lang="ru-RU" sz="2800" dirty="0"/>
              <a:t>Я занимаюсь своим любимым делом, когда нахожусь на рабочем месте.</a:t>
            </a:r>
          </a:p>
          <a:p>
            <a:r>
              <a:rPr lang="ru-RU" sz="2800" dirty="0"/>
              <a:t>Я правильно работаю и правильно отдыхаю.</a:t>
            </a:r>
          </a:p>
          <a:p>
            <a:r>
              <a:rPr lang="ru-RU" sz="2800" dirty="0"/>
              <a:t>У меня есть много идей, как сделать работу еще лучше.</a:t>
            </a:r>
          </a:p>
          <a:p>
            <a:r>
              <a:rPr lang="ru-RU" sz="2800" dirty="0"/>
              <a:t>Я позитивна в отношениях с коллегами.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6864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112734"/>
            <a:ext cx="9905998" cy="1202499"/>
          </a:xfrm>
        </p:spPr>
        <p:txBody>
          <a:bodyPr/>
          <a:lstStyle/>
          <a:p>
            <a:pPr algn="ctr"/>
            <a:r>
              <a:rPr lang="ru-RU" dirty="0" smtClean="0"/>
              <a:t>Моя любимая </a:t>
            </a:r>
            <a:r>
              <a:rPr lang="ru-RU" dirty="0" err="1" smtClean="0"/>
              <a:t>аффирмация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21098287">
            <a:off x="576197" y="1753643"/>
            <a:ext cx="5519804" cy="403755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/>
              <a:t>Педагоги-это люди, подобные золотой монете – чем дольше работают, тем больше ценятся.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4362">
            <a:off x="7273888" y="1319354"/>
            <a:ext cx="4356552" cy="522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30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137786"/>
            <a:ext cx="10445162" cy="1027135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А сейчас тест на профпригодность…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626" y="1490597"/>
            <a:ext cx="11285950" cy="52108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dirty="0"/>
              <a:t>Поднимите, пожалуйста, руку, те, кто </a:t>
            </a:r>
            <a:r>
              <a:rPr lang="ru-RU" sz="4000" dirty="0" smtClean="0"/>
              <a:t>НЕ </a:t>
            </a:r>
            <a:r>
              <a:rPr lang="ru-RU" sz="4000" dirty="0"/>
              <a:t>умеет играть в </a:t>
            </a:r>
            <a:r>
              <a:rPr lang="ru-RU" sz="4000" dirty="0" smtClean="0"/>
              <a:t> </a:t>
            </a:r>
            <a:r>
              <a:rPr lang="ru-RU" sz="4000" dirty="0"/>
              <a:t>веселые игры</a:t>
            </a:r>
            <a:r>
              <a:rPr lang="ru-RU" sz="4000" dirty="0" smtClean="0"/>
              <a:t>?</a:t>
            </a:r>
          </a:p>
          <a:p>
            <a:pPr marL="0" indent="0">
              <a:buNone/>
            </a:pPr>
            <a:r>
              <a:rPr lang="ru-RU" sz="4000" dirty="0" smtClean="0"/>
              <a:t> </a:t>
            </a:r>
            <a:r>
              <a:rPr lang="ru-RU" sz="4000" dirty="0"/>
              <a:t>Задавать вопросы? </a:t>
            </a:r>
            <a:endParaRPr lang="ru-RU" sz="4000" dirty="0" smtClean="0"/>
          </a:p>
          <a:p>
            <a:pPr marL="0" indent="0">
              <a:buNone/>
            </a:pPr>
            <a:r>
              <a:rPr lang="ru-RU" sz="4000" dirty="0" smtClean="0"/>
              <a:t>Искать </a:t>
            </a:r>
            <a:r>
              <a:rPr lang="ru-RU" sz="4000" dirty="0"/>
              <a:t>ответы</a:t>
            </a:r>
            <a:r>
              <a:rPr lang="ru-RU" sz="4000" dirty="0" smtClean="0"/>
              <a:t>?</a:t>
            </a:r>
          </a:p>
          <a:p>
            <a:pPr marL="0" indent="0">
              <a:buNone/>
            </a:pPr>
            <a:r>
              <a:rPr lang="ru-RU" sz="4000" dirty="0" smtClean="0"/>
              <a:t> </a:t>
            </a:r>
            <a:r>
              <a:rPr lang="ru-RU" sz="4000" dirty="0"/>
              <a:t>Делать выводы? </a:t>
            </a:r>
          </a:p>
        </p:txBody>
      </p:sp>
    </p:spTree>
    <p:extLst>
      <p:ext uri="{BB962C8B-B14F-4D97-AF65-F5344CB8AC3E}">
        <p14:creationId xmlns:p14="http://schemas.microsoft.com/office/powerpoint/2010/main" val="10831932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8D1E14"/>
      </a:dk2>
      <a:lt2>
        <a:srgbClr val="FF744E"/>
      </a:lt2>
      <a:accent1>
        <a:srgbClr val="E9B758"/>
      </a:accent1>
      <a:accent2>
        <a:srgbClr val="FE8943"/>
      </a:accent2>
      <a:accent3>
        <a:srgbClr val="AEA27C"/>
      </a:accent3>
      <a:accent4>
        <a:srgbClr val="90B46E"/>
      </a:accent4>
      <a:accent5>
        <a:srgbClr val="71AEC1"/>
      </a:accent5>
      <a:accent6>
        <a:srgbClr val="C98DE7"/>
      </a:accent6>
      <a:hlink>
        <a:srgbClr val="FF7A22"/>
      </a:hlink>
      <a:folHlink>
        <a:srgbClr val="FDCD86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88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2000"/>
                <a:satMod val="1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971C58-AB76-4A2A-B231-5F8CA03CF49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115</TotalTime>
  <Words>340</Words>
  <Application>Microsoft Office PowerPoint</Application>
  <PresentationFormat>Широкоэкранный</PresentationFormat>
  <Paragraphs>32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Tw Cen MT</vt:lpstr>
      <vt:lpstr>Контур</vt:lpstr>
      <vt:lpstr>Презентация PowerPoint</vt:lpstr>
      <vt:lpstr>Кадры решают всё!</vt:lpstr>
      <vt:lpstr>Есть ли инструменты?</vt:lpstr>
      <vt:lpstr>КВИК настройка – быстрый способ настройки педагога на работу.</vt:lpstr>
      <vt:lpstr>АФФИРМАЦИЯ</vt:lpstr>
      <vt:lpstr>Правила аффирмации</vt:lpstr>
      <vt:lpstr>Примеры аффирмаций</vt:lpstr>
      <vt:lpstr>Моя любимая аффирмация</vt:lpstr>
      <vt:lpstr>А сейчас тест на профпригодность…</vt:lpstr>
      <vt:lpstr>КВИК- настройка на встречу! Произнесем все вместе!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Кадры решают всё!</dc:title>
  <dc:creator>ИРИНА</dc:creator>
  <cp:lastModifiedBy>ИРИНА</cp:lastModifiedBy>
  <cp:revision>7</cp:revision>
  <dcterms:created xsi:type="dcterms:W3CDTF">2020-10-15T06:08:02Z</dcterms:created>
  <dcterms:modified xsi:type="dcterms:W3CDTF">2020-10-19T08:08:43Z</dcterms:modified>
</cp:coreProperties>
</file>